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/>
              <a:t>Second level 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 smtClean="0">
              <a:sym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  <a:endParaRPr lang="en-US" dirty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701040"/>
            <a:ext cx="9822815" cy="553593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Изображение 3" descr="77f8d8c3-c06f-42ea-87f0-7fb0f1c6b49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245" y="258445"/>
            <a:ext cx="11047095" cy="61391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Изображение 3" descr="409234_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4010" y="258445"/>
            <a:ext cx="11258550" cy="61601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7" name="Замещающее содержимое 6"/>
          <p:cNvSpPr/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8" name="Изображение 7" descr="image-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8820" y="354965"/>
            <a:ext cx="10601960" cy="59988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Изображение 3" descr="slide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740" y="258445"/>
            <a:ext cx="10788650" cy="59188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ru-RU" altLang="en-US"/>
          </a:p>
        </p:txBody>
      </p:sp>
      <p:pic>
        <p:nvPicPr>
          <p:cNvPr id="4" name="Замещающее содержимое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647700" y="257810"/>
            <a:ext cx="10664190" cy="60185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Presentation</Application>
  <PresentationFormat>宽屏</PresentationFormat>
  <Paragraphs>0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4" baseType="lpstr">
      <vt:lpstr>Arial</vt:lpstr>
      <vt:lpstr>SimSun</vt:lpstr>
      <vt:lpstr>Wingdings</vt:lpstr>
      <vt:lpstr>Calibri Light</vt:lpstr>
      <vt:lpstr>Arial Unicode MS</vt:lpstr>
      <vt:lpstr>Microsoft YaHei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Саят Муканов</cp:lastModifiedBy>
  <cp:revision>2</cp:revision>
  <dcterms:created xsi:type="dcterms:W3CDTF">2025-01-05T05:51:59Z</dcterms:created>
  <dcterms:modified xsi:type="dcterms:W3CDTF">2025-01-05T06:21:26Z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1049-12.2.0.19307</vt:lpwstr>
  </property>
  <property fmtid="{D5CDD505-2E9C-101B-9397-08002B2CF9AE}" pid="3" name="ICV">
    <vt:lpwstr>E7923739AF7A48A48509EFF5C36FB1C7_12</vt:lpwstr>
  </property>
</Properties>
</file>