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3"/>
    <p:sldId id="257" r:id="rId4"/>
    <p:sldId id="258" r:id="rId5"/>
    <p:sldId id="259" r:id="rId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6185" y="697865"/>
            <a:ext cx="9913620" cy="56553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11175" y="199390"/>
            <a:ext cx="11214100" cy="61525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5" name="Замещающее содержимое 4"/>
          <p:cNvSpPr/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6" name="Изображение 5" descr="slide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700" y="198120"/>
            <a:ext cx="10660380" cy="61563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 descr="slide-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700" y="248920"/>
            <a:ext cx="10516235" cy="60020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宽屏</PresentationFormat>
  <Paragraphs>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SimSun</vt:lpstr>
      <vt:lpstr>Wingdings</vt:lpstr>
      <vt:lpstr>Calibri Light</vt:lpstr>
      <vt:lpstr>Arial Unicode MS</vt:lpstr>
      <vt:lpstr>Microsoft YaHei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</cp:revision>
  <dcterms:created xsi:type="dcterms:W3CDTF">2025-01-05T06:24:04Z</dcterms:created>
  <dcterms:modified xsi:type="dcterms:W3CDTF">2025-01-05T06:31:46Z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1049-12.2.0.19307</vt:lpwstr>
  </property>
  <property fmtid="{D5CDD505-2E9C-101B-9397-08002B2CF9AE}" pid="3" name="ICV">
    <vt:lpwstr>89FB8AD129EE4B28B461979FB9D5F817_11</vt:lpwstr>
  </property>
</Properties>
</file>